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BEB"/>
    <a:srgbClr val="6D777D"/>
    <a:srgbClr val="F53401"/>
    <a:srgbClr val="3D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7"/>
    <p:restoredTop sz="94843"/>
  </p:normalViewPr>
  <p:slideViewPr>
    <p:cSldViewPr snapToGrid="0" snapToObjects="1">
      <p:cViewPr>
        <p:scale>
          <a:sx n="265" d="100"/>
          <a:sy n="265" d="100"/>
        </p:scale>
        <p:origin x="144" y="-2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241-BCA8-354E-906E-5869D179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1F01-1782-DF46-9500-57F8D3BC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F8B7-50C8-3343-B8A7-5D434B7A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F18C-D585-7048-811A-8D57262C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79EC-A4F4-774E-A986-553FBE95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0A0-A95E-2A4E-8519-E593CC7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6D4F-F960-BA43-8F98-FD464A674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FB98-132D-734C-B887-538A06E6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61893-F4F7-CB40-9852-8CA2BBF0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98F2-6D05-7542-8E1E-B99F0D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45EBB-A5FD-A649-9D59-62DEEBFCB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5D553-B30D-2149-B380-21E95AD3E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6954-C2C8-3740-B095-4252B139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D22A-F860-094B-AD83-413C2B8A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758A-77CF-964D-BF31-446FC361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3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10F1-287C-8F4C-917E-ADE53319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28330-FAFE-3947-B55E-15E29793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C9E2-2DFB-214F-A8A5-C69FCE22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323A-1FF0-E34A-AFA6-925B2358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8AA-F1CC-CD42-8063-7FF38DC8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5598-3D84-3F42-AE12-01CC0079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ACD38-46FC-214A-ADEC-889CBE42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78D9-9CEE-064F-91FB-DECD5B4B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6235-1093-364D-B57D-4DDEDD30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5BE5D-628B-AA45-B50B-4FFAE25A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4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7475-0444-4342-83B0-47829A8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87D5-5454-CB4C-A316-52BCB81CF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C2C4-7E31-FB4F-8788-23A694C62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4CB81-B5F4-1E45-BFE4-2532CFD9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7288-6F2F-E14A-B65E-43A2E51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AC9C3-5CF8-5E45-A9C4-AE2E604B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7A6-85C3-614A-96CB-5D46A24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F8C9-337A-C54C-A41F-7ECC4149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E28AF-0CDA-E340-9968-ED991CB7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1AACF-1CA6-7347-AC8C-228FD4EA6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D449B-C22D-0541-95F5-F0E9BCC18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55739-91AB-094B-8B02-B46532B6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E8FF-4085-2441-AA42-1F4FFB2F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2171B-8623-E344-9174-158D4DBE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F889-7BF9-BA44-A889-AD4AF865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6E97B-F08B-FE47-86FF-3E552D5B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47F2-D038-C144-8BD9-78ACB6FF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1F15-4FC6-9F46-9543-6AA805F0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07CBB-B525-A742-8210-031C8801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C318-AA96-5C4D-A5EA-2E49CED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4EB1-F57C-6F44-8ABA-4B10EE8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0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2044-064C-0A48-9CB6-AC7A8B01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184-C02F-D84B-A2A8-063433ED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839B-80E2-B547-9F66-D4E4CDAE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0536F-7472-1240-9AF2-A50AEF2F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2F6B-2984-1D45-89C7-2CB664D9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49B1-24C0-3540-98BD-896907B9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E22C-7BF1-2149-9D62-A15AAEC6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0FF8F-167C-CA48-9DD3-862A9A41A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7DCB-C6B9-EB4D-8B8F-35FB4D834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D710-CAC8-EF47-953D-7A3C89E9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212D-A3F1-DD43-A18B-E904B01B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D9E8-8E0A-9F43-B1C2-B7098A91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54779-B378-9C4A-855E-16B6E7C8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E1D8A-E946-BB43-9A3D-685489544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78EE-7D32-104E-8D85-F62EDE753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DF50A-5C5E-9D4C-875D-F25B75E243E6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49BD-5ACA-3F41-BAEE-5A02DDEF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6795-BEA5-F043-9EF1-8D3ECDE57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4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374812" y="34597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770925" y="34751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240058" y="43356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636171" y="43510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7D523-ECDF-574C-A6AD-86225289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45"/>
          <a:stretch/>
        </p:blipFill>
        <p:spPr>
          <a:xfrm>
            <a:off x="4636171" y="1812393"/>
            <a:ext cx="4259926" cy="2336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4514248" y="1626670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2426473" y="1456749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2138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2787998" y="703724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2218806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2721601" y="2129620"/>
              <a:ext cx="2419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confirmed speakers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Erringston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C7610-F233-5142-9E37-312724417FC5}"/>
              </a:ext>
            </a:extLst>
          </p:cNvPr>
          <p:cNvGrpSpPr/>
          <p:nvPr/>
        </p:nvGrpSpPr>
        <p:grpSpPr>
          <a:xfrm>
            <a:off x="2659894" y="3846020"/>
            <a:ext cx="2542666" cy="1123806"/>
            <a:chOff x="3796485" y="4350317"/>
            <a:chExt cx="2542666" cy="1123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76894-D864-1B49-95E1-F5FC1362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516"/>
            <a:stretch/>
          </p:blipFill>
          <p:spPr>
            <a:xfrm>
              <a:off x="3851744" y="4350317"/>
              <a:ext cx="724566" cy="7084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7F82EC-45B2-2145-B5F6-B0B06114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428" t="5493" r="11378" b="42695"/>
            <a:stretch/>
          </p:blipFill>
          <p:spPr>
            <a:xfrm>
              <a:off x="4705666" y="4350318"/>
              <a:ext cx="719871" cy="7084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F91FD1-BBE8-0F42-9A4E-0428598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0" r="1328" b="-16475"/>
            <a:stretch/>
          </p:blipFill>
          <p:spPr>
            <a:xfrm>
              <a:off x="5554893" y="4350317"/>
              <a:ext cx="710310" cy="8327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9EF91-B9D6-D540-9B00-E053C24C8DC7}"/>
                </a:ext>
              </a:extLst>
            </p:cNvPr>
            <p:cNvSpPr txBox="1"/>
            <p:nvPr/>
          </p:nvSpPr>
          <p:spPr>
            <a:xfrm>
              <a:off x="3796485" y="5104791"/>
              <a:ext cx="785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Dashun</a:t>
              </a:r>
              <a:r>
                <a:rPr lang="en-US" sz="800" b="1">
                  <a:latin typeface="Helvetica" pitchFamily="2" charset="0"/>
                </a:rPr>
                <a:t> Wang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Northwestern University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67B6C-8EB7-D54E-B522-0A15CF45BAC9}"/>
                </a:ext>
              </a:extLst>
            </p:cNvPr>
            <p:cNvSpPr txBox="1"/>
            <p:nvPr/>
          </p:nvSpPr>
          <p:spPr>
            <a:xfrm>
              <a:off x="4641767" y="5104791"/>
              <a:ext cx="8238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>
                  <a:latin typeface="Helvetica" pitchFamily="2" charset="0"/>
                </a:rPr>
                <a:t>Bruce Weinberg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The Ohio State University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1D426-5656-1E41-B4D5-0949A2B396C2}"/>
                </a:ext>
              </a:extLst>
            </p:cNvPr>
            <p:cNvSpPr txBox="1"/>
            <p:nvPr/>
          </p:nvSpPr>
          <p:spPr>
            <a:xfrm>
              <a:off x="5474789" y="5104791"/>
              <a:ext cx="8643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Jevin</a:t>
              </a:r>
              <a:r>
                <a:rPr lang="en-US" sz="800" b="1">
                  <a:latin typeface="Helvetica" pitchFamily="2" charset="0"/>
                </a:rPr>
                <a:t> West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University of Washington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6233918" y="2123351"/>
            <a:ext cx="1669138" cy="1513831"/>
            <a:chOff x="5513748" y="4551585"/>
            <a:chExt cx="1669138" cy="15138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51585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6256930" y="1503481"/>
            <a:ext cx="224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pitchFamily="2" charset="0"/>
              </a:rPr>
              <a:t>Sponsored by NSF under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3243772" y="5082120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3 – 7,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658678" y="5078515"/>
            <a:ext cx="203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April 6, 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3848966" y="5389239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3800436" y="5680898"/>
            <a:ext cx="322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https://scienceofscience.org/s4/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327B65-4279-854A-8975-E5E9404B9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9810" y="1723086"/>
            <a:ext cx="1584738" cy="30994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841232" y="3595104"/>
            <a:ext cx="2454510" cy="1390720"/>
            <a:chOff x="7599256" y="2129620"/>
            <a:chExt cx="2454510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201981" y="2129620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special invitees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7599256" y="2386383"/>
              <a:ext cx="2454510" cy="1133957"/>
              <a:chOff x="7599256" y="2386383"/>
              <a:chExt cx="2454510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7DEA53-B708-DC48-8D7F-145A6FB52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8368" r="8368"/>
              <a:stretch/>
            </p:blipFill>
            <p:spPr>
              <a:xfrm>
                <a:off x="7638889" y="2389442"/>
                <a:ext cx="705014" cy="70848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CDF1D-1923-F047-BFF2-70CDB3262968}"/>
                  </a:ext>
                </a:extLst>
              </p:cNvPr>
              <p:cNvSpPr txBox="1"/>
              <p:nvPr/>
            </p:nvSpPr>
            <p:spPr>
              <a:xfrm>
                <a:off x="7599256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Kevin Crowston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9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8725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1785619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3096704" y="2129620"/>
              <a:ext cx="1669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teachers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Erringston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C7610-F233-5142-9E37-312724417FC5}"/>
              </a:ext>
            </a:extLst>
          </p:cNvPr>
          <p:cNvGrpSpPr/>
          <p:nvPr/>
        </p:nvGrpSpPr>
        <p:grpSpPr>
          <a:xfrm>
            <a:off x="1785619" y="3846020"/>
            <a:ext cx="2542666" cy="1123806"/>
            <a:chOff x="3796485" y="4350317"/>
            <a:chExt cx="2542666" cy="1123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76894-D864-1B49-95E1-F5FC1362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516"/>
            <a:stretch/>
          </p:blipFill>
          <p:spPr>
            <a:xfrm>
              <a:off x="3851744" y="4350317"/>
              <a:ext cx="724566" cy="7084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7F82EC-45B2-2145-B5F6-B0B06114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428" t="5493" r="11378" b="42695"/>
            <a:stretch/>
          </p:blipFill>
          <p:spPr>
            <a:xfrm>
              <a:off x="4705666" y="4350318"/>
              <a:ext cx="719871" cy="7084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F91FD1-BBE8-0F42-9A4E-0428598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0" r="1328" b="-16475"/>
            <a:stretch/>
          </p:blipFill>
          <p:spPr>
            <a:xfrm>
              <a:off x="5554893" y="4350317"/>
              <a:ext cx="710310" cy="8327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9EF91-B9D6-D540-9B00-E053C24C8DC7}"/>
                </a:ext>
              </a:extLst>
            </p:cNvPr>
            <p:cNvSpPr txBox="1"/>
            <p:nvPr/>
          </p:nvSpPr>
          <p:spPr>
            <a:xfrm>
              <a:off x="3796485" y="5104791"/>
              <a:ext cx="785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Dashun</a:t>
              </a:r>
              <a:r>
                <a:rPr lang="en-US" sz="800" b="1">
                  <a:latin typeface="Helvetica" pitchFamily="2" charset="0"/>
                </a:rPr>
                <a:t> Wang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Northwestern University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67B6C-8EB7-D54E-B522-0A15CF45BAC9}"/>
                </a:ext>
              </a:extLst>
            </p:cNvPr>
            <p:cNvSpPr txBox="1"/>
            <p:nvPr/>
          </p:nvSpPr>
          <p:spPr>
            <a:xfrm>
              <a:off x="4641767" y="5104791"/>
              <a:ext cx="8238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>
                  <a:latin typeface="Helvetica" pitchFamily="2" charset="0"/>
                </a:rPr>
                <a:t>Bruce Weinberg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The Ohio State University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1D426-5656-1E41-B4D5-0949A2B396C2}"/>
                </a:ext>
              </a:extLst>
            </p:cNvPr>
            <p:cNvSpPr txBox="1"/>
            <p:nvPr/>
          </p:nvSpPr>
          <p:spPr>
            <a:xfrm>
              <a:off x="5474789" y="5104791"/>
              <a:ext cx="8643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Jevin</a:t>
              </a:r>
              <a:r>
                <a:rPr lang="en-US" sz="800" b="1">
                  <a:latin typeface="Helvetica" pitchFamily="2" charset="0"/>
                </a:rPr>
                <a:t> West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University of Washington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5397120" y="2138540"/>
            <a:ext cx="1669138" cy="1547472"/>
            <a:chOff x="5513748" y="4517944"/>
            <a:chExt cx="1669138" cy="15474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17944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5916487" y="1507096"/>
            <a:ext cx="1196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Helvetica" pitchFamily="2" charset="0"/>
              </a:rPr>
              <a:t>Sponsored by NSF</a:t>
            </a:r>
          </a:p>
          <a:p>
            <a:pPr algn="r"/>
            <a:r>
              <a:rPr lang="en-US" sz="900">
                <a:latin typeface="Helvetica" pitchFamily="2" charset="0"/>
              </a:rPr>
              <a:t>under award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1744941" y="5132596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3 – 7,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088649" y="5143078"/>
            <a:ext cx="209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April 6, 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1726649" y="5409596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4854418" y="5420102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rgbClr val="0070C0"/>
                </a:solidFill>
                <a:latin typeface="Helvetica" pitchFamily="2" charset="0"/>
              </a:rPr>
              <a:t>https://scienceofscience.org/s4/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4642391" y="3595104"/>
            <a:ext cx="2454510" cy="1390720"/>
            <a:chOff x="7599256" y="2129620"/>
            <a:chExt cx="2454510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489931" y="2129620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invited speakers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7599256" y="2386383"/>
              <a:ext cx="2454510" cy="1133957"/>
              <a:chOff x="7599256" y="2386383"/>
              <a:chExt cx="2454510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7DEA53-B708-DC48-8D7F-145A6FB52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8368" r="8368"/>
              <a:stretch/>
            </p:blipFill>
            <p:spPr>
              <a:xfrm>
                <a:off x="7638889" y="2389442"/>
                <a:ext cx="705014" cy="70848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CDF1D-1923-F047-BFF2-70CDB3262968}"/>
                  </a:ext>
                </a:extLst>
              </p:cNvPr>
              <p:cNvSpPr txBox="1"/>
              <p:nvPr/>
            </p:nvSpPr>
            <p:spPr>
              <a:xfrm>
                <a:off x="7599256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Kevin Crowston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C98D1-5294-1547-A4BB-07E73E3C51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3287" y="1491391"/>
            <a:ext cx="2945633" cy="53292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E60C61-76D0-0E4F-AA19-2B926026E9B5}"/>
              </a:ext>
            </a:extLst>
          </p:cNvPr>
          <p:cNvCxnSpPr>
            <a:cxnSpLocks/>
          </p:cNvCxnSpPr>
          <p:nvPr/>
        </p:nvCxnSpPr>
        <p:spPr>
          <a:xfrm>
            <a:off x="5245116" y="2191265"/>
            <a:ext cx="0" cy="1454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D475D5-0FDE-964F-800B-46F6D7D63AFF}"/>
              </a:ext>
            </a:extLst>
          </p:cNvPr>
          <p:cNvCxnSpPr>
            <a:cxnSpLocks/>
          </p:cNvCxnSpPr>
          <p:nvPr/>
        </p:nvCxnSpPr>
        <p:spPr>
          <a:xfrm>
            <a:off x="4456670" y="3645329"/>
            <a:ext cx="0" cy="1423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1E907-A3D8-D540-9C50-32A410A58AC3}"/>
              </a:ext>
            </a:extLst>
          </p:cNvPr>
          <p:cNvCxnSpPr>
            <a:cxnSpLocks/>
          </p:cNvCxnSpPr>
          <p:nvPr/>
        </p:nvCxnSpPr>
        <p:spPr>
          <a:xfrm flipH="1">
            <a:off x="4456670" y="3645329"/>
            <a:ext cx="7884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246</Words>
  <Application>Microsoft Macintosh PowerPoint</Application>
  <PresentationFormat>Widescreen</PresentationFormat>
  <Paragraphs>75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Ernesto Acuna</cp:lastModifiedBy>
  <cp:revision>21</cp:revision>
  <cp:lastPrinted>2019-12-09T16:58:26Z</cp:lastPrinted>
  <dcterms:created xsi:type="dcterms:W3CDTF">2019-12-09T16:17:12Z</dcterms:created>
  <dcterms:modified xsi:type="dcterms:W3CDTF">2020-02-27T16:51:48Z</dcterms:modified>
</cp:coreProperties>
</file>